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406" y="-2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Прямоугольник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Прямоугольник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0BC8090A-5715-488A-B56E-1266E6099F29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4E3F995D-9205-465D-8D6D-E484CAFBE66A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Beast PC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Выполнил </a:t>
            </a:r>
            <a:r>
              <a:rPr lang="ru-RU" dirty="0" err="1" smtClean="0"/>
              <a:t>Дияров</a:t>
            </a:r>
            <a:r>
              <a:rPr lang="ru-RU" dirty="0" smtClean="0"/>
              <a:t> </a:t>
            </a:r>
            <a:r>
              <a:rPr lang="ru-RU" dirty="0" err="1" smtClean="0"/>
              <a:t>Данис</a:t>
            </a:r>
            <a:endParaRPr lang="ru-RU" dirty="0"/>
          </a:p>
        </p:txBody>
      </p:sp>
      <p:pic>
        <p:nvPicPr>
          <p:cNvPr id="25603" name="Picture 3" descr="https://www.vippng.com/png/full/100-1006956_pc-gamer-png-library-imagens-pc-gamer-pn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91880" y="44624"/>
            <a:ext cx="5320165" cy="5123796"/>
          </a:xfrm>
          <a:prstGeom prst="rect">
            <a:avLst/>
          </a:prstGeom>
          <a:noFill/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реализации №5.4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ru-RU" sz="2000" dirty="0" smtClean="0"/>
          </a:p>
          <a:p>
            <a:pPr lvl="0"/>
            <a:r>
              <a:rPr lang="ru-RU" dirty="0" smtClean="0"/>
              <a:t>регистрация всех файлов </a:t>
            </a:r>
            <a:r>
              <a:rPr lang="en-US" b="1" dirty="0" err="1" smtClean="0"/>
              <a:t>api</a:t>
            </a:r>
            <a:r>
              <a:rPr lang="en-US" b="1" dirty="0" smtClean="0"/>
              <a:t>_*.</a:t>
            </a:r>
            <a:r>
              <a:rPr lang="en-US" b="1" dirty="0" err="1" smtClean="0"/>
              <a:t>py</a:t>
            </a:r>
            <a:endParaRPr lang="ru-RU" sz="2400" b="1" dirty="0" smtClean="0"/>
          </a:p>
          <a:p>
            <a:pPr lvl="0"/>
            <a:r>
              <a:rPr lang="ru-RU" dirty="0" smtClean="0"/>
              <a:t>создание сессии и всех таблиц</a:t>
            </a:r>
            <a:endParaRPr lang="ru-RU" sz="2400" dirty="0" smtClean="0"/>
          </a:p>
          <a:p>
            <a:pPr lvl="0"/>
            <a:r>
              <a:rPr lang="en-US" dirty="0" err="1" smtClean="0"/>
              <a:t>app.run</a:t>
            </a:r>
            <a:endParaRPr lang="ru-RU" sz="2400" dirty="0" smtClean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Скриншоты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31" name="Picture 7" descr="C:\Users\User\PycharmProjects\e-shop\screen (2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673424"/>
            <a:ext cx="2351839" cy="51845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2" name="Picture 8" descr="C:\Users\User\PycharmProjects\e-shop\screen (7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75665" y="2780928"/>
            <a:ext cx="3768335" cy="25167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4" name="Picture 10" descr="C:\Users\User\PycharmProjects\e-shop\screen (8)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63888" y="1097360"/>
            <a:ext cx="1738788" cy="5760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Скриншоты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30" name="Picture 6" descr="C:\Users\User\PycharmProjects\e-shop\screen (1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39752" y="1566546"/>
            <a:ext cx="3744416" cy="52914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Скриншоты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027" name="Picture 3" descr="C:\Users\User\PycharmProjects\e-shop\screen (4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484784"/>
            <a:ext cx="5328592" cy="1924523"/>
          </a:xfrm>
          <a:prstGeom prst="rect">
            <a:avLst/>
          </a:prstGeom>
          <a:noFill/>
        </p:spPr>
      </p:pic>
      <p:pic>
        <p:nvPicPr>
          <p:cNvPr id="1028" name="Picture 4" descr="C:\Users\User\PycharmProjects\e-shop\screen (5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35696" y="4221088"/>
            <a:ext cx="6840760" cy="1217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29" name="Picture 5" descr="C:\Users\User\PycharmProjects\e-shop\screen (6)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47656" y="1556792"/>
            <a:ext cx="3096344" cy="2146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Стрелка углом 7"/>
          <p:cNvSpPr/>
          <p:nvPr/>
        </p:nvSpPr>
        <p:spPr>
          <a:xfrm flipV="1">
            <a:off x="179512" y="3429000"/>
            <a:ext cx="1691680" cy="136815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9" name="Стрелка вправо 8"/>
          <p:cNvSpPr/>
          <p:nvPr/>
        </p:nvSpPr>
        <p:spPr>
          <a:xfrm>
            <a:off x="5364088" y="2204864"/>
            <a:ext cx="648072" cy="504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проекта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И</a:t>
            </a:r>
            <a:r>
              <a:rPr lang="ru-RU" dirty="0" smtClean="0"/>
              <a:t>нтернет-магазин</a:t>
            </a:r>
            <a:r>
              <a:rPr lang="ru-RU" dirty="0" smtClean="0"/>
              <a:t>, в котором можно купить комплектующие для ПК и оставить </a:t>
            </a:r>
            <a:r>
              <a:rPr lang="ru-RU" dirty="0" smtClean="0"/>
              <a:t>отзыв.</a:t>
            </a:r>
            <a:endParaRPr lang="en-US" dirty="0" smtClean="0"/>
          </a:p>
          <a:p>
            <a:r>
              <a:rPr lang="ru-RU" dirty="0" smtClean="0"/>
              <a:t>Пример я брал с </a:t>
            </a:r>
            <a:r>
              <a:rPr lang="en-US" dirty="0" smtClean="0"/>
              <a:t>DNS</a:t>
            </a:r>
          </a:p>
          <a:p>
            <a:r>
              <a:rPr lang="ru-RU" dirty="0" smtClean="0"/>
              <a:t>Проект </a:t>
            </a:r>
            <a:r>
              <a:rPr lang="ru-RU" dirty="0" smtClean="0"/>
              <a:t>выложен на </a:t>
            </a:r>
            <a:r>
              <a:rPr lang="en-US" b="1" dirty="0" err="1" smtClean="0"/>
              <a:t>GitHub</a:t>
            </a:r>
            <a:r>
              <a:rPr lang="en-US" dirty="0" smtClean="0"/>
              <a:t> </a:t>
            </a:r>
            <a:r>
              <a:rPr lang="ru-RU" dirty="0" smtClean="0"/>
              <a:t>и </a:t>
            </a:r>
            <a:r>
              <a:rPr lang="en-US" dirty="0" err="1" smtClean="0"/>
              <a:t>pythonanywhere</a:t>
            </a:r>
            <a:endParaRPr lang="ru-RU" dirty="0"/>
          </a:p>
        </p:txBody>
      </p:sp>
      <p:pic>
        <p:nvPicPr>
          <p:cNvPr id="24578" name="Picture 2" descr="https://upload.wikimedia.org/wikipedia/commons/thumb/7/7a/Desktop-PC.svg/800px-Desktop-PC.sv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0152" y="4516668"/>
            <a:ext cx="3514193" cy="2341332"/>
          </a:xfrm>
          <a:prstGeom prst="rect">
            <a:avLst/>
          </a:prstGeom>
          <a:noFill/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Используемые библиотеки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flask</a:t>
            </a:r>
            <a:endParaRPr lang="ru-RU" dirty="0" smtClean="0"/>
          </a:p>
          <a:p>
            <a:pPr lvl="0"/>
            <a:r>
              <a:rPr lang="en-US" dirty="0" err="1" smtClean="0"/>
              <a:t>flask_sqlalchemy</a:t>
            </a:r>
            <a:endParaRPr lang="ru-RU" dirty="0" smtClean="0"/>
          </a:p>
          <a:p>
            <a:pPr lvl="0"/>
            <a:r>
              <a:rPr lang="en-US" dirty="0" err="1" smtClean="0"/>
              <a:t>flask_login</a:t>
            </a:r>
            <a:endParaRPr lang="ru-RU" dirty="0" smtClean="0"/>
          </a:p>
          <a:p>
            <a:pPr lvl="0"/>
            <a:r>
              <a:rPr lang="en-US" dirty="0" err="1" smtClean="0"/>
              <a:t>sqlalchemy</a:t>
            </a:r>
            <a:endParaRPr lang="ru-RU" dirty="0" smtClean="0"/>
          </a:p>
          <a:p>
            <a:pPr lvl="0"/>
            <a:r>
              <a:rPr lang="en-US" dirty="0" err="1" smtClean="0"/>
              <a:t>sqlalchemy_serializer</a:t>
            </a:r>
            <a:endParaRPr lang="ru-RU" dirty="0" smtClean="0"/>
          </a:p>
          <a:p>
            <a:pPr lvl="0"/>
            <a:r>
              <a:rPr lang="en-US" dirty="0" err="1" smtClean="0"/>
              <a:t>flask_restful</a:t>
            </a:r>
            <a:endParaRPr lang="ru-RU" dirty="0" smtClean="0"/>
          </a:p>
          <a:p>
            <a:pPr lvl="0"/>
            <a:r>
              <a:rPr lang="en-US" dirty="0" err="1" smtClean="0"/>
              <a:t>flask_wtf</a:t>
            </a:r>
            <a:endParaRPr lang="ru-RU" dirty="0" smtClean="0"/>
          </a:p>
          <a:p>
            <a:pPr lvl="0"/>
            <a:r>
              <a:rPr lang="en-US" dirty="0" err="1" smtClean="0"/>
              <a:t>wtforms</a:t>
            </a:r>
            <a:endParaRPr lang="ru-RU" dirty="0" smtClean="0"/>
          </a:p>
          <a:p>
            <a:pPr lvl="0"/>
            <a:r>
              <a:rPr lang="en-US" dirty="0" err="1" smtClean="0"/>
              <a:t>os</a:t>
            </a:r>
            <a:endParaRPr lang="ru-RU" dirty="0" smtClean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реализации №1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Папка</a:t>
            </a:r>
            <a:r>
              <a:rPr lang="en-US" dirty="0" smtClean="0"/>
              <a:t> db:</a:t>
            </a:r>
            <a:endParaRPr lang="ru-RU" dirty="0" smtClean="0"/>
          </a:p>
          <a:p>
            <a:pPr lvl="0"/>
            <a:r>
              <a:rPr lang="ru-RU" dirty="0" smtClean="0"/>
              <a:t>в </a:t>
            </a:r>
            <a:r>
              <a:rPr lang="en-US" b="1" dirty="0" err="1" smtClean="0"/>
              <a:t>sql</a:t>
            </a:r>
            <a:r>
              <a:rPr lang="ru-RU" b="1" dirty="0" smtClean="0"/>
              <a:t>-базе данных</a:t>
            </a:r>
            <a:r>
              <a:rPr lang="ru-RU" dirty="0" smtClean="0"/>
              <a:t> </a:t>
            </a:r>
            <a:r>
              <a:rPr lang="ru-RU" dirty="0" smtClean="0"/>
              <a:t>хранятся товары, распределённые по таблицам, и отзывы, а также пользователи. Все поля БД, которые не пустые, отображаются на странице товара или пользователя</a:t>
            </a:r>
            <a:r>
              <a:rPr lang="ru-RU" dirty="0" smtClean="0"/>
              <a:t>.</a:t>
            </a:r>
            <a:endParaRPr lang="ru-RU" dirty="0" smtClean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</a:t>
            </a:r>
            <a:r>
              <a:rPr lang="ru-RU" dirty="0" err="1" smtClean="0"/>
              <a:t>реализции</a:t>
            </a:r>
            <a:r>
              <a:rPr lang="ru-RU" dirty="0" smtClean="0"/>
              <a:t> №2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Папка </a:t>
            </a:r>
            <a:r>
              <a:rPr lang="en-US" dirty="0" smtClean="0"/>
              <a:t>data:</a:t>
            </a:r>
            <a:endParaRPr lang="ru-RU" dirty="0" smtClean="0"/>
          </a:p>
          <a:p>
            <a:pPr lvl="0"/>
            <a:r>
              <a:rPr lang="ru-RU" dirty="0" smtClean="0"/>
              <a:t>Модели созданы с помощью соответствующих классов в </a:t>
            </a:r>
            <a:r>
              <a:rPr lang="ru-RU" b="1" i="1" dirty="0" smtClean="0"/>
              <a:t>__</a:t>
            </a:r>
            <a:r>
              <a:rPr lang="en-US" b="1" i="1" dirty="0" smtClean="0"/>
              <a:t>all</a:t>
            </a:r>
            <a:r>
              <a:rPr lang="ru-RU" b="1" i="1" dirty="0" smtClean="0"/>
              <a:t>_</a:t>
            </a:r>
            <a:r>
              <a:rPr lang="en-US" b="1" i="1" dirty="0" smtClean="0"/>
              <a:t>models</a:t>
            </a:r>
            <a:r>
              <a:rPr lang="ru-RU" b="1" i="1" dirty="0" smtClean="0"/>
              <a:t>.</a:t>
            </a:r>
            <a:r>
              <a:rPr lang="en-US" b="1" i="1" dirty="0" err="1" smtClean="0"/>
              <a:t>py</a:t>
            </a:r>
            <a:r>
              <a:rPr lang="ru-RU" dirty="0" smtClean="0"/>
              <a:t>. Создание сессии – в файле </a:t>
            </a:r>
            <a:r>
              <a:rPr lang="en-US" b="1" i="1" dirty="0" smtClean="0"/>
              <a:t>db</a:t>
            </a:r>
            <a:r>
              <a:rPr lang="ru-RU" b="1" i="1" dirty="0" smtClean="0"/>
              <a:t>_</a:t>
            </a:r>
            <a:r>
              <a:rPr lang="en-US" b="1" i="1" dirty="0" smtClean="0"/>
              <a:t>session</a:t>
            </a:r>
            <a:r>
              <a:rPr lang="ru-RU" b="1" i="1" dirty="0" smtClean="0"/>
              <a:t>.</a:t>
            </a:r>
            <a:r>
              <a:rPr lang="en-US" b="1" i="1" dirty="0" err="1" smtClean="0"/>
              <a:t>py</a:t>
            </a:r>
            <a:r>
              <a:rPr lang="ru-RU" dirty="0" smtClean="0"/>
              <a:t>.</a:t>
            </a:r>
          </a:p>
          <a:p>
            <a:pPr lvl="0"/>
            <a:r>
              <a:rPr lang="ru-RU" dirty="0" smtClean="0"/>
              <a:t>Все </a:t>
            </a:r>
            <a:r>
              <a:rPr lang="en-US" dirty="0" err="1" smtClean="0"/>
              <a:t>api</a:t>
            </a:r>
            <a:r>
              <a:rPr lang="en-US" dirty="0" smtClean="0"/>
              <a:t> </a:t>
            </a:r>
            <a:r>
              <a:rPr lang="ru-RU" dirty="0" smtClean="0"/>
              <a:t>в файле с названием типа </a:t>
            </a:r>
            <a:r>
              <a:rPr lang="en-US" b="1" i="1" dirty="0" err="1" smtClean="0"/>
              <a:t>api</a:t>
            </a:r>
            <a:r>
              <a:rPr lang="ru-RU" b="1" i="1" dirty="0" err="1" smtClean="0"/>
              <a:t>_название</a:t>
            </a:r>
            <a:r>
              <a:rPr lang="ru-RU" b="1" i="1" dirty="0" smtClean="0"/>
              <a:t>.</a:t>
            </a:r>
            <a:r>
              <a:rPr lang="en-US" b="1" i="1" dirty="0" err="1" smtClean="0"/>
              <a:t>py</a:t>
            </a:r>
            <a:r>
              <a:rPr lang="ru-RU" dirty="0" smtClean="0"/>
              <a:t>.</a:t>
            </a:r>
          </a:p>
          <a:p>
            <a:pPr lvl="0"/>
            <a:r>
              <a:rPr lang="ru-RU" dirty="0" smtClean="0"/>
              <a:t>Все </a:t>
            </a:r>
            <a:r>
              <a:rPr lang="en-US" dirty="0" smtClean="0"/>
              <a:t>request </a:t>
            </a:r>
            <a:r>
              <a:rPr lang="ru-RU" dirty="0" err="1" smtClean="0"/>
              <a:t>парсеры</a:t>
            </a:r>
            <a:r>
              <a:rPr lang="ru-RU" dirty="0" smtClean="0"/>
              <a:t> в </a:t>
            </a:r>
            <a:r>
              <a:rPr lang="en-US" b="1" i="1" dirty="0" err="1" smtClean="0"/>
              <a:t>reqparse</a:t>
            </a:r>
            <a:r>
              <a:rPr lang="ru-RU" b="1" i="1" dirty="0" err="1" smtClean="0"/>
              <a:t>_название</a:t>
            </a:r>
            <a:r>
              <a:rPr lang="ru-RU" b="1" i="1" dirty="0" smtClean="0"/>
              <a:t>.</a:t>
            </a:r>
            <a:r>
              <a:rPr lang="en-US" b="1" i="1" dirty="0" err="1" smtClean="0"/>
              <a:t>py</a:t>
            </a:r>
            <a:r>
              <a:rPr lang="ru-RU" dirty="0" smtClean="0"/>
              <a:t>.</a:t>
            </a:r>
            <a:endParaRPr lang="ru-RU" dirty="0" smtClean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реализации №3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None/>
            </a:pPr>
            <a:r>
              <a:rPr lang="ru-RU" sz="3200" dirty="0" smtClean="0"/>
              <a:t>Папка </a:t>
            </a:r>
            <a:r>
              <a:rPr lang="en-US" sz="3200" dirty="0" smtClean="0"/>
              <a:t>static:</a:t>
            </a:r>
            <a:endParaRPr lang="ru-RU" sz="2400" dirty="0" smtClean="0"/>
          </a:p>
          <a:p>
            <a:pPr lvl="0"/>
            <a:r>
              <a:rPr lang="ru-RU" sz="3200" dirty="0" smtClean="0"/>
              <a:t>Папка </a:t>
            </a:r>
            <a:r>
              <a:rPr lang="en-US" sz="3200" dirty="0" err="1" smtClean="0"/>
              <a:t>img</a:t>
            </a:r>
            <a:r>
              <a:rPr lang="en-US" sz="3200" dirty="0" smtClean="0"/>
              <a:t>:</a:t>
            </a:r>
            <a:endParaRPr lang="ru-RU" sz="2400" dirty="0" smtClean="0"/>
          </a:p>
          <a:p>
            <a:pPr lvl="1"/>
            <a:r>
              <a:rPr lang="ru-RU" sz="2800" dirty="0" smtClean="0"/>
              <a:t>В каждой папке с названием, соответствующим модели, есть иконка для </a:t>
            </a:r>
            <a:r>
              <a:rPr lang="en-US" sz="2800" b="1" i="1" dirty="0" smtClean="0"/>
              <a:t>index</a:t>
            </a:r>
            <a:r>
              <a:rPr lang="ru-RU" sz="2800" b="1" i="1" dirty="0" smtClean="0"/>
              <a:t>.</a:t>
            </a:r>
            <a:r>
              <a:rPr lang="en-US" sz="2800" b="1" i="1" dirty="0" smtClean="0"/>
              <a:t>html </a:t>
            </a:r>
            <a:r>
              <a:rPr lang="ru-RU" sz="2800" dirty="0" smtClean="0"/>
              <a:t>и все фото товаров</a:t>
            </a:r>
            <a:endParaRPr lang="ru-RU" sz="2000" dirty="0" smtClean="0"/>
          </a:p>
          <a:p>
            <a:pPr lvl="1"/>
            <a:r>
              <a:rPr lang="ru-RU" sz="2800" dirty="0" smtClean="0"/>
              <a:t>В папке </a:t>
            </a:r>
            <a:r>
              <a:rPr lang="en-US" sz="2800" b="1" dirty="0" smtClean="0"/>
              <a:t>carousel</a:t>
            </a:r>
            <a:r>
              <a:rPr lang="en-US" sz="2800" dirty="0" smtClean="0"/>
              <a:t> </a:t>
            </a:r>
            <a:r>
              <a:rPr lang="ru-RU" sz="2800" dirty="0" smtClean="0"/>
              <a:t>– картинки для карусели в базовом шаблоне</a:t>
            </a:r>
            <a:endParaRPr lang="ru-RU" sz="2000" dirty="0" smtClean="0"/>
          </a:p>
          <a:p>
            <a:pPr lvl="1"/>
            <a:r>
              <a:rPr lang="ru-RU" sz="2800" dirty="0" smtClean="0"/>
              <a:t>Логотип для </a:t>
            </a:r>
            <a:r>
              <a:rPr lang="en-US" sz="2800" b="1" dirty="0" err="1" smtClean="0"/>
              <a:t>navbar</a:t>
            </a:r>
            <a:r>
              <a:rPr lang="en-US" sz="2800" dirty="0" smtClean="0"/>
              <a:t> </a:t>
            </a:r>
            <a:r>
              <a:rPr lang="ru-RU" sz="2800" dirty="0" smtClean="0"/>
              <a:t>и знак звёздочки для оценки</a:t>
            </a:r>
            <a:endParaRPr lang="ru-RU" sz="2000" dirty="0" smtClean="0"/>
          </a:p>
          <a:p>
            <a:pPr lvl="0"/>
            <a:r>
              <a:rPr lang="ru-RU" sz="3200" dirty="0" smtClean="0"/>
              <a:t>Папка </a:t>
            </a:r>
            <a:r>
              <a:rPr lang="en-US" sz="3200" dirty="0" smtClean="0"/>
              <a:t>styles:</a:t>
            </a:r>
            <a:endParaRPr lang="ru-RU" sz="2400" dirty="0" smtClean="0"/>
          </a:p>
          <a:p>
            <a:pPr lvl="1"/>
            <a:r>
              <a:rPr lang="en-US" sz="2800" i="1" dirty="0" smtClean="0"/>
              <a:t>style3.css</a:t>
            </a:r>
            <a:endParaRPr lang="ru-RU" sz="2000" i="1" dirty="0" smtClean="0"/>
          </a:p>
          <a:p>
            <a:endParaRPr lang="ru-RU" dirty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реализации №4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ru-RU" dirty="0" smtClean="0"/>
              <a:t>Папка </a:t>
            </a:r>
            <a:r>
              <a:rPr lang="en-US" dirty="0" smtClean="0"/>
              <a:t>templates</a:t>
            </a:r>
            <a:r>
              <a:rPr lang="ru-RU" dirty="0" smtClean="0"/>
              <a:t>:</a:t>
            </a:r>
          </a:p>
          <a:p>
            <a:r>
              <a:rPr lang="ru-RU" dirty="0" smtClean="0"/>
              <a:t>Для </a:t>
            </a:r>
            <a:r>
              <a:rPr lang="en-US" dirty="0" smtClean="0"/>
              <a:t>html</a:t>
            </a:r>
            <a:r>
              <a:rPr lang="ru-RU" dirty="0" smtClean="0"/>
              <a:t>-страниц используется </a:t>
            </a:r>
            <a:r>
              <a:rPr lang="en-US" b="1" i="1" dirty="0" smtClean="0"/>
              <a:t>style</a:t>
            </a:r>
            <a:r>
              <a:rPr lang="ru-RU" b="1" i="1" dirty="0" smtClean="0"/>
              <a:t>3.</a:t>
            </a:r>
            <a:r>
              <a:rPr lang="en-US" b="1" i="1" dirty="0" err="1" smtClean="0"/>
              <a:t>css</a:t>
            </a:r>
            <a:r>
              <a:rPr lang="en-US" b="1" i="1" dirty="0" smtClean="0"/>
              <a:t> </a:t>
            </a:r>
            <a:r>
              <a:rPr lang="ru-RU" dirty="0" smtClean="0"/>
              <a:t>+ компоненты </a:t>
            </a:r>
            <a:r>
              <a:rPr lang="en-US" b="1" dirty="0" smtClean="0"/>
              <a:t>Bootstrap</a:t>
            </a:r>
            <a:r>
              <a:rPr lang="ru-RU" dirty="0" smtClean="0"/>
              <a:t>, все шаблоны  наследуются от </a:t>
            </a:r>
            <a:r>
              <a:rPr lang="en-US" dirty="0" smtClean="0"/>
              <a:t>base</a:t>
            </a:r>
            <a:r>
              <a:rPr lang="ru-RU" dirty="0" smtClean="0"/>
              <a:t>.</a:t>
            </a:r>
            <a:r>
              <a:rPr lang="en-US" dirty="0" smtClean="0"/>
              <a:t>html</a:t>
            </a:r>
            <a:r>
              <a:rPr lang="ru-RU" dirty="0" smtClean="0"/>
              <a:t>, в котором есть:</a:t>
            </a:r>
          </a:p>
          <a:p>
            <a:pPr lvl="1"/>
            <a:r>
              <a:rPr lang="en-US" b="1" dirty="0" err="1" smtClean="0"/>
              <a:t>navbar</a:t>
            </a:r>
            <a:r>
              <a:rPr lang="en-US" dirty="0" smtClean="0"/>
              <a:t> </a:t>
            </a:r>
            <a:r>
              <a:rPr lang="ru-RU" dirty="0" smtClean="0"/>
              <a:t>с названием</a:t>
            </a:r>
          </a:p>
          <a:p>
            <a:pPr lvl="1"/>
            <a:r>
              <a:rPr lang="en-US" dirty="0" smtClean="0"/>
              <a:t>dropdown</a:t>
            </a:r>
            <a:endParaRPr lang="ru-RU" dirty="0" smtClean="0"/>
          </a:p>
          <a:p>
            <a:pPr lvl="1"/>
            <a:r>
              <a:rPr lang="ru-RU" dirty="0" smtClean="0"/>
              <a:t>зарегистрироваться + войти / профиль + выйти</a:t>
            </a:r>
          </a:p>
          <a:p>
            <a:pPr lvl="1"/>
            <a:r>
              <a:rPr lang="ru-RU" dirty="0" smtClean="0"/>
              <a:t>карусель </a:t>
            </a:r>
            <a:r>
              <a:rPr lang="en-US" b="1" dirty="0" smtClean="0"/>
              <a:t>Bootstrap</a:t>
            </a:r>
            <a:endParaRPr lang="ru-RU" b="1" dirty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реализации №5.1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b="1" i="1" dirty="0" smtClean="0"/>
              <a:t>main.py</a:t>
            </a:r>
            <a:r>
              <a:rPr lang="en-US" dirty="0" smtClean="0"/>
              <a:t>:</a:t>
            </a:r>
            <a:endParaRPr lang="ru-RU" sz="2400" dirty="0" smtClean="0"/>
          </a:p>
          <a:p>
            <a:pPr lvl="0"/>
            <a:r>
              <a:rPr lang="ru-RU" dirty="0" smtClean="0"/>
              <a:t>импорт библиотек и </a:t>
            </a:r>
            <a:r>
              <a:rPr lang="en-US" i="1" dirty="0" err="1" smtClean="0"/>
              <a:t>api</a:t>
            </a:r>
            <a:endParaRPr lang="ru-RU" sz="2400" i="1" dirty="0" smtClean="0"/>
          </a:p>
          <a:p>
            <a:pPr lvl="0"/>
            <a:r>
              <a:rPr lang="ru-RU" dirty="0" smtClean="0"/>
              <a:t>инициализация </a:t>
            </a:r>
            <a:r>
              <a:rPr lang="en-US" dirty="0" smtClean="0"/>
              <a:t>app</a:t>
            </a:r>
            <a:endParaRPr lang="ru-RU" sz="2400" dirty="0" smtClean="0"/>
          </a:p>
          <a:p>
            <a:pPr lvl="0"/>
            <a:r>
              <a:rPr lang="ru-RU" dirty="0" smtClean="0"/>
              <a:t>все обработчики страниц:</a:t>
            </a:r>
            <a:endParaRPr lang="ru-RU" sz="2400" dirty="0" smtClean="0"/>
          </a:p>
          <a:p>
            <a:pPr lvl="1"/>
            <a:r>
              <a:rPr lang="en-US" i="1" dirty="0" smtClean="0"/>
              <a:t>not found </a:t>
            </a:r>
            <a:r>
              <a:rPr lang="en-US" dirty="0" smtClean="0"/>
              <a:t>-&gt; </a:t>
            </a:r>
            <a:r>
              <a:rPr lang="en-US" dirty="0" err="1" smtClean="0"/>
              <a:t>json</a:t>
            </a:r>
            <a:r>
              <a:rPr lang="en-US" dirty="0" smtClean="0"/>
              <a:t> </a:t>
            </a:r>
            <a:r>
              <a:rPr lang="ru-RU" dirty="0" smtClean="0"/>
              <a:t>с </a:t>
            </a:r>
            <a:r>
              <a:rPr lang="en-US" dirty="0" smtClean="0"/>
              <a:t>error: 404</a:t>
            </a:r>
            <a:endParaRPr lang="ru-RU" sz="2000" dirty="0" smtClean="0"/>
          </a:p>
          <a:p>
            <a:pPr lvl="1"/>
            <a:r>
              <a:rPr lang="en-US" i="1" dirty="0" smtClean="0"/>
              <a:t>index</a:t>
            </a:r>
            <a:r>
              <a:rPr lang="ru-RU" dirty="0" smtClean="0"/>
              <a:t> -&gt;</a:t>
            </a:r>
            <a:endParaRPr lang="ru-RU" sz="2000" dirty="0" smtClean="0"/>
          </a:p>
          <a:p>
            <a:pPr lvl="2"/>
            <a:r>
              <a:rPr lang="ru-RU" dirty="0" err="1" smtClean="0"/>
              <a:t>рендер</a:t>
            </a:r>
            <a:r>
              <a:rPr lang="ru-RU" dirty="0" smtClean="0"/>
              <a:t> </a:t>
            </a:r>
            <a:r>
              <a:rPr lang="en-US" b="1" i="1" dirty="0" smtClean="0"/>
              <a:t>index</a:t>
            </a:r>
            <a:r>
              <a:rPr lang="ru-RU" b="1" i="1" dirty="0" smtClean="0"/>
              <a:t>.</a:t>
            </a:r>
            <a:r>
              <a:rPr lang="en-US" b="1" i="1" dirty="0" smtClean="0"/>
              <a:t>html</a:t>
            </a:r>
            <a:r>
              <a:rPr lang="ru-RU" dirty="0" smtClean="0"/>
              <a:t>; начальная страница</a:t>
            </a:r>
            <a:endParaRPr lang="ru-RU" sz="1800" dirty="0" smtClean="0"/>
          </a:p>
          <a:p>
            <a:pPr lvl="2"/>
            <a:r>
              <a:rPr lang="ru-RU" dirty="0" smtClean="0"/>
              <a:t>название страницы</a:t>
            </a:r>
            <a:endParaRPr lang="ru-RU" sz="1800" dirty="0" smtClean="0"/>
          </a:p>
          <a:p>
            <a:pPr lvl="1"/>
            <a:r>
              <a:rPr lang="en-US" i="1" dirty="0" smtClean="0"/>
              <a:t>product</a:t>
            </a:r>
            <a:r>
              <a:rPr lang="ru-RU" i="1" dirty="0" smtClean="0"/>
              <a:t>_</a:t>
            </a:r>
            <a:r>
              <a:rPr lang="en-US" i="1" dirty="0" smtClean="0"/>
              <a:t>list</a:t>
            </a:r>
            <a:r>
              <a:rPr lang="ru-RU" i="1" dirty="0" smtClean="0"/>
              <a:t> </a:t>
            </a:r>
            <a:r>
              <a:rPr lang="ru-RU" dirty="0" smtClean="0"/>
              <a:t>принимает только тип и ищет таблицу в БД -&gt;</a:t>
            </a:r>
            <a:endParaRPr lang="ru-RU" sz="2000" dirty="0" smtClean="0"/>
          </a:p>
          <a:p>
            <a:pPr lvl="2"/>
            <a:r>
              <a:rPr lang="en-US" b="1" i="1" dirty="0" smtClean="0"/>
              <a:t>list</a:t>
            </a:r>
            <a:r>
              <a:rPr lang="ru-RU" b="1" i="1" dirty="0" smtClean="0"/>
              <a:t>.</a:t>
            </a:r>
            <a:r>
              <a:rPr lang="en-US" b="1" i="1" dirty="0" smtClean="0"/>
              <a:t>html</a:t>
            </a:r>
            <a:endParaRPr lang="ru-RU" sz="1800" b="1" i="1" dirty="0" smtClean="0"/>
          </a:p>
          <a:p>
            <a:pPr lvl="2"/>
            <a:r>
              <a:rPr lang="ru-RU" dirty="0" smtClean="0"/>
              <a:t>на вход словарь с ключами, являющимися </a:t>
            </a:r>
            <a:r>
              <a:rPr lang="en-US" dirty="0" smtClean="0"/>
              <a:t>id</a:t>
            </a:r>
            <a:r>
              <a:rPr lang="ru-RU" dirty="0" smtClean="0"/>
              <a:t> в БД, по которому получается словарь, имеющий ключи:</a:t>
            </a:r>
            <a:endParaRPr lang="ru-RU" sz="1800" dirty="0" smtClean="0"/>
          </a:p>
          <a:p>
            <a:pPr lvl="3"/>
            <a:r>
              <a:rPr lang="en-US" dirty="0" smtClean="0"/>
              <a:t>“title”</a:t>
            </a:r>
            <a:endParaRPr lang="ru-RU" sz="1600" dirty="0" smtClean="0"/>
          </a:p>
          <a:p>
            <a:pPr lvl="3"/>
            <a:r>
              <a:rPr lang="en-US" dirty="0" smtClean="0"/>
              <a:t>“price”</a:t>
            </a:r>
            <a:endParaRPr lang="ru-RU" sz="1600" dirty="0" smtClean="0"/>
          </a:p>
          <a:p>
            <a:pPr lvl="3"/>
            <a:r>
              <a:rPr lang="ru-RU" dirty="0" smtClean="0"/>
              <a:t>“</a:t>
            </a:r>
            <a:r>
              <a:rPr lang="en-US" dirty="0" smtClean="0"/>
              <a:t>rating</a:t>
            </a:r>
            <a:r>
              <a:rPr lang="ru-RU" dirty="0" smtClean="0"/>
              <a:t>” (считается прямо в обработчике)</a:t>
            </a:r>
            <a:endParaRPr lang="ru-RU" sz="1600" dirty="0" smtClean="0"/>
          </a:p>
          <a:p>
            <a:pPr lvl="2"/>
            <a:r>
              <a:rPr lang="ru-RU" dirty="0" smtClean="0"/>
              <a:t>название страницы</a:t>
            </a:r>
            <a:endParaRPr lang="ru-RU" sz="1800" dirty="0" smtClean="0"/>
          </a:p>
          <a:p>
            <a:pPr lvl="2"/>
            <a:r>
              <a:rPr lang="ru-RU" dirty="0" smtClean="0"/>
              <a:t>тип</a:t>
            </a:r>
            <a:endParaRPr lang="ru-RU" sz="1800" dirty="0" smtClean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Описание реализации №5.2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lvl="1"/>
            <a:r>
              <a:rPr lang="en-US" i="1" dirty="0" smtClean="0"/>
              <a:t>product</a:t>
            </a:r>
            <a:r>
              <a:rPr lang="en-US" dirty="0" smtClean="0"/>
              <a:t> </a:t>
            </a:r>
            <a:r>
              <a:rPr lang="ru-RU" dirty="0" smtClean="0"/>
              <a:t>принимает тип и </a:t>
            </a:r>
            <a:r>
              <a:rPr lang="ru-RU" dirty="0" err="1" smtClean="0"/>
              <a:t>навание</a:t>
            </a:r>
            <a:r>
              <a:rPr lang="ru-RU" dirty="0" smtClean="0"/>
              <a:t>, ищет нужную строку в БД в нужной таблице -&gt;</a:t>
            </a:r>
            <a:endParaRPr lang="ru-RU" sz="2000" dirty="0" smtClean="0"/>
          </a:p>
          <a:p>
            <a:pPr lvl="2"/>
            <a:r>
              <a:rPr lang="en-US" dirty="0" smtClean="0"/>
              <a:t>product</a:t>
            </a:r>
            <a:r>
              <a:rPr lang="ru-RU" dirty="0" smtClean="0"/>
              <a:t>.</a:t>
            </a:r>
            <a:r>
              <a:rPr lang="en-US" dirty="0" smtClean="0"/>
              <a:t>html</a:t>
            </a:r>
            <a:endParaRPr lang="ru-RU" sz="1800" dirty="0" smtClean="0"/>
          </a:p>
          <a:p>
            <a:pPr lvl="2"/>
            <a:r>
              <a:rPr lang="ru-RU" dirty="0" smtClean="0"/>
              <a:t>название страницы</a:t>
            </a:r>
            <a:endParaRPr lang="ru-RU" sz="1800" dirty="0" smtClean="0"/>
          </a:p>
          <a:p>
            <a:pPr lvl="2"/>
            <a:r>
              <a:rPr lang="ru-RU" dirty="0" smtClean="0"/>
              <a:t>словарь со всеми ключами (данные формата да/нет, есть/нет, измерение памяти проходят через функции</a:t>
            </a:r>
            <a:endParaRPr lang="ru-RU" sz="1800" dirty="0" smtClean="0"/>
          </a:p>
          <a:p>
            <a:pPr lvl="2"/>
            <a:r>
              <a:rPr lang="ru-RU" dirty="0" smtClean="0"/>
              <a:t>название товара</a:t>
            </a:r>
            <a:endParaRPr lang="ru-RU" sz="1800" dirty="0" smtClean="0"/>
          </a:p>
          <a:p>
            <a:pPr lvl="2"/>
            <a:r>
              <a:rPr lang="ru-RU" dirty="0" smtClean="0"/>
              <a:t>тип</a:t>
            </a:r>
            <a:endParaRPr lang="ru-RU" sz="1800" dirty="0" smtClean="0"/>
          </a:p>
          <a:p>
            <a:pPr lvl="2"/>
            <a:r>
              <a:rPr lang="ru-RU" dirty="0" smtClean="0"/>
              <a:t>все отзывы списком списков</a:t>
            </a:r>
            <a:endParaRPr lang="ru-RU" sz="1800" dirty="0" smtClean="0"/>
          </a:p>
          <a:p>
            <a:pPr lvl="1"/>
            <a:r>
              <a:rPr lang="en-US" i="1" dirty="0" smtClean="0"/>
              <a:t>leave</a:t>
            </a:r>
            <a:r>
              <a:rPr lang="ru-RU" i="1" dirty="0" smtClean="0"/>
              <a:t>_</a:t>
            </a:r>
            <a:r>
              <a:rPr lang="en-US" i="1" dirty="0" smtClean="0"/>
              <a:t>rate</a:t>
            </a:r>
            <a:r>
              <a:rPr lang="ru-RU" i="1" dirty="0" smtClean="0"/>
              <a:t> </a:t>
            </a:r>
            <a:r>
              <a:rPr lang="ru-RU" dirty="0" smtClean="0"/>
              <a:t>-&gt; оставляет оценку через </a:t>
            </a:r>
            <a:r>
              <a:rPr lang="en-US" dirty="0" smtClean="0"/>
              <a:t>POST</a:t>
            </a:r>
            <a:r>
              <a:rPr lang="ru-RU" dirty="0" smtClean="0"/>
              <a:t>, принимает название и тип, переводит на </a:t>
            </a:r>
            <a:r>
              <a:rPr lang="en-US" i="1" dirty="0" smtClean="0"/>
              <a:t>product</a:t>
            </a:r>
            <a:endParaRPr lang="ru-RU" sz="2000" i="1" dirty="0" smtClean="0"/>
          </a:p>
          <a:p>
            <a:pPr lvl="1"/>
            <a:r>
              <a:rPr lang="ru-RU" dirty="0" smtClean="0"/>
              <a:t>функции для загрузки фото</a:t>
            </a:r>
            <a:endParaRPr lang="ru-RU" sz="2000" dirty="0" smtClean="0"/>
          </a:p>
          <a:p>
            <a:pPr lvl="1"/>
            <a:r>
              <a:rPr lang="en-US" i="1" dirty="0" err="1" smtClean="0"/>
              <a:t>add_opinion</a:t>
            </a:r>
            <a:r>
              <a:rPr lang="en-US" dirty="0" smtClean="0"/>
              <a:t>:</a:t>
            </a:r>
            <a:endParaRPr lang="ru-RU" sz="2000" dirty="0" smtClean="0"/>
          </a:p>
          <a:p>
            <a:pPr lvl="2"/>
            <a:r>
              <a:rPr lang="ru-RU" dirty="0" smtClean="0"/>
              <a:t>если </a:t>
            </a:r>
            <a:r>
              <a:rPr lang="en-US" dirty="0" smtClean="0"/>
              <a:t>GET, </a:t>
            </a:r>
            <a:r>
              <a:rPr lang="ru-RU" dirty="0" smtClean="0"/>
              <a:t>то форма</a:t>
            </a:r>
            <a:endParaRPr lang="ru-RU" sz="1800" dirty="0" smtClean="0"/>
          </a:p>
          <a:p>
            <a:pPr lvl="2"/>
            <a:r>
              <a:rPr lang="ru-RU" dirty="0" smtClean="0"/>
              <a:t>если </a:t>
            </a:r>
            <a:r>
              <a:rPr lang="en-US" dirty="0" smtClean="0"/>
              <a:t>POST</a:t>
            </a:r>
            <a:r>
              <a:rPr lang="ru-RU" dirty="0" smtClean="0"/>
              <a:t>, то в таблицу сохраняются поля + название файла, если есть</a:t>
            </a:r>
            <a:endParaRPr lang="ru-RU" sz="1800" dirty="0" smtClean="0"/>
          </a:p>
          <a:p>
            <a:pPr lvl="1"/>
            <a:r>
              <a:rPr lang="en-US" i="1" dirty="0" smtClean="0"/>
              <a:t>profile</a:t>
            </a:r>
            <a:r>
              <a:rPr lang="ru-RU" dirty="0" smtClean="0"/>
              <a:t> -&gt; профиль, если не  зарегистрирован -&gt; </a:t>
            </a:r>
            <a:r>
              <a:rPr lang="en-US" i="1" dirty="0" smtClean="0"/>
              <a:t>sign</a:t>
            </a:r>
            <a:r>
              <a:rPr lang="ru-RU" i="1" dirty="0" smtClean="0"/>
              <a:t>_</a:t>
            </a:r>
            <a:r>
              <a:rPr lang="en-US" i="1" dirty="0" smtClean="0"/>
              <a:t>in</a:t>
            </a:r>
            <a:endParaRPr lang="ru-RU" sz="2000" i="1" dirty="0" smtClean="0"/>
          </a:p>
          <a:p>
            <a:pPr lvl="1"/>
            <a:r>
              <a:rPr lang="en-US" i="1" dirty="0" smtClean="0"/>
              <a:t>product</a:t>
            </a:r>
            <a:r>
              <a:rPr lang="ru-RU" i="1" dirty="0" smtClean="0"/>
              <a:t>_</a:t>
            </a:r>
            <a:r>
              <a:rPr lang="en-US" i="1" dirty="0" smtClean="0"/>
              <a:t>buy</a:t>
            </a:r>
            <a:r>
              <a:rPr lang="ru-RU" i="1" dirty="0" smtClean="0"/>
              <a:t> </a:t>
            </a:r>
            <a:r>
              <a:rPr lang="ru-RU" dirty="0" smtClean="0"/>
              <a:t>-&gt; запрос в платёжную систему </a:t>
            </a:r>
            <a:r>
              <a:rPr lang="ru-RU" dirty="0" err="1" smtClean="0"/>
              <a:t>яндекса</a:t>
            </a:r>
            <a:r>
              <a:rPr lang="ru-RU" dirty="0" smtClean="0"/>
              <a:t> (тестовый, он просто есть, т. к. я не зарегистрирован, как совершеннолетний владелец организации)</a:t>
            </a:r>
            <a:endParaRPr lang="ru-RU" sz="2000" dirty="0" smtClean="0"/>
          </a:p>
          <a:p>
            <a:pPr lvl="1"/>
            <a:r>
              <a:rPr lang="en-US" i="1" dirty="0" smtClean="0"/>
              <a:t>register</a:t>
            </a:r>
            <a:r>
              <a:rPr lang="ru-RU" dirty="0" smtClean="0"/>
              <a:t> использует форму-класс </a:t>
            </a:r>
            <a:r>
              <a:rPr lang="en-US" dirty="0" err="1" smtClean="0"/>
              <a:t>DBLoginForm</a:t>
            </a:r>
            <a:r>
              <a:rPr lang="ru-RU" dirty="0" smtClean="0"/>
              <a:t> -&gt; </a:t>
            </a:r>
            <a:r>
              <a:rPr lang="en-US" b="1" i="1" dirty="0" smtClean="0"/>
              <a:t>login</a:t>
            </a:r>
            <a:r>
              <a:rPr lang="ru-RU" b="1" i="1" dirty="0" smtClean="0"/>
              <a:t>.</a:t>
            </a:r>
            <a:r>
              <a:rPr lang="en-US" b="1" i="1" dirty="0" smtClean="0"/>
              <a:t>html</a:t>
            </a:r>
            <a:r>
              <a:rPr lang="ru-RU" dirty="0" smtClean="0"/>
              <a:t>, название страницы (регистрация)</a:t>
            </a:r>
            <a:endParaRPr lang="ru-RU" sz="2000" dirty="0" smtClean="0"/>
          </a:p>
          <a:p>
            <a:pPr lvl="1"/>
            <a:r>
              <a:rPr lang="en-US" i="1" dirty="0" smtClean="0"/>
              <a:t>sign</a:t>
            </a:r>
            <a:r>
              <a:rPr lang="ru-RU" i="1" dirty="0" smtClean="0"/>
              <a:t>_</a:t>
            </a:r>
            <a:r>
              <a:rPr lang="en-US" i="1" dirty="0" smtClean="0"/>
              <a:t>in </a:t>
            </a:r>
            <a:r>
              <a:rPr lang="ru-RU" dirty="0" smtClean="0"/>
              <a:t>использует форму </a:t>
            </a:r>
            <a:r>
              <a:rPr lang="en-US" b="1" dirty="0" err="1" smtClean="0"/>
              <a:t>SignInForm</a:t>
            </a:r>
            <a:r>
              <a:rPr lang="ru-RU" dirty="0" smtClean="0"/>
              <a:t> -&gt; </a:t>
            </a:r>
            <a:r>
              <a:rPr lang="en-US" b="1" i="1" dirty="0" smtClean="0"/>
              <a:t>sign</a:t>
            </a:r>
            <a:r>
              <a:rPr lang="ru-RU" b="1" i="1" dirty="0" smtClean="0"/>
              <a:t>_</a:t>
            </a:r>
            <a:r>
              <a:rPr lang="en-US" b="1" i="1" dirty="0" smtClean="0"/>
              <a:t>in</a:t>
            </a:r>
            <a:r>
              <a:rPr lang="ru-RU" b="1" i="1" dirty="0" smtClean="0"/>
              <a:t>.</a:t>
            </a:r>
            <a:r>
              <a:rPr lang="en-US" b="1" i="1" dirty="0" smtClean="0"/>
              <a:t>html</a:t>
            </a:r>
            <a:r>
              <a:rPr lang="ru-RU" dirty="0" smtClean="0"/>
              <a:t>, название страницы (вход по логину и паролю</a:t>
            </a:r>
            <a:r>
              <a:rPr lang="ru-RU" dirty="0" smtClean="0"/>
              <a:t>)</a:t>
            </a:r>
            <a:endParaRPr lang="ru-RU" sz="2400" dirty="0" smtClean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Модульная">
  <a:themeElements>
    <a:clrScheme name="Официальная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Модульная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Моду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125</TotalTime>
  <Words>498</Words>
  <Application>Microsoft Office PowerPoint</Application>
  <PresentationFormat>Экран (4:3)</PresentationFormat>
  <Paragraphs>81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Модульная</vt:lpstr>
      <vt:lpstr>Beast PC</vt:lpstr>
      <vt:lpstr>Идея проекта</vt:lpstr>
      <vt:lpstr>Используемые библиотеки</vt:lpstr>
      <vt:lpstr>Описание реализации №1</vt:lpstr>
      <vt:lpstr>Описание реализции №2</vt:lpstr>
      <vt:lpstr>Описание реализации №3</vt:lpstr>
      <vt:lpstr>Описание реализации №4</vt:lpstr>
      <vt:lpstr>Описание реализации №5.1</vt:lpstr>
      <vt:lpstr>Описание реализации №5.2</vt:lpstr>
      <vt:lpstr>Описание реализации №5.4</vt:lpstr>
      <vt:lpstr>Скриншоты</vt:lpstr>
      <vt:lpstr>Скриншоты</vt:lpstr>
      <vt:lpstr>Скриншоты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Beast PC</dc:title>
  <dc:creator>Rustam</dc:creator>
  <cp:lastModifiedBy>Rustam</cp:lastModifiedBy>
  <cp:revision>14</cp:revision>
  <dcterms:created xsi:type="dcterms:W3CDTF">2022-04-23T09:24:12Z</dcterms:created>
  <dcterms:modified xsi:type="dcterms:W3CDTF">2022-04-23T11:29:59Z</dcterms:modified>
</cp:coreProperties>
</file>

<file path=docProps/thumbnail.jpeg>
</file>